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62" r:id="rId3"/>
    <p:sldId id="263" r:id="rId4"/>
    <p:sldId id="294" r:id="rId5"/>
    <p:sldId id="259" r:id="rId6"/>
    <p:sldId id="260" r:id="rId7"/>
    <p:sldId id="261" r:id="rId8"/>
    <p:sldId id="295" r:id="rId9"/>
    <p:sldId id="264" r:id="rId10"/>
    <p:sldId id="265" r:id="rId11"/>
    <p:sldId id="296" r:id="rId12"/>
    <p:sldId id="268" r:id="rId13"/>
    <p:sldId id="270" r:id="rId14"/>
    <p:sldId id="297" r:id="rId15"/>
    <p:sldId id="269" r:id="rId16"/>
    <p:sldId id="266" r:id="rId17"/>
    <p:sldId id="267" r:id="rId18"/>
    <p:sldId id="271" r:id="rId19"/>
    <p:sldId id="272" r:id="rId20"/>
    <p:sldId id="273" r:id="rId21"/>
    <p:sldId id="274" r:id="rId22"/>
    <p:sldId id="275" r:id="rId23"/>
    <p:sldId id="276" r:id="rId24"/>
    <p:sldId id="288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98" r:id="rId33"/>
    <p:sldId id="284" r:id="rId34"/>
    <p:sldId id="287" r:id="rId35"/>
    <p:sldId id="285" r:id="rId36"/>
    <p:sldId id="286" r:id="rId37"/>
    <p:sldId id="304" r:id="rId38"/>
    <p:sldId id="303" r:id="rId39"/>
    <p:sldId id="299" r:id="rId40"/>
    <p:sldId id="300" r:id="rId41"/>
    <p:sldId id="302" r:id="rId42"/>
    <p:sldId id="30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FDEA3-41A2-40F3-AEF3-1BBCFE86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C57A82-D099-4500-8A7D-595671876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1A586-4A7F-4A89-8A13-672C0797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1D0FF-E495-403F-811D-DEE9E459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B1919-0FE7-4E93-B9EB-A41BEF51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1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F6CDD-996B-4DF7-9189-A8F5C178F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6D2EA8-8A1F-4A18-B1E3-3CE48409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361BA-E985-4653-97C6-8EA63D73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BC843-5E4D-42E3-8919-15E28F1D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A9B8F-C248-479D-BE55-EFEAF74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30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849B4-D34A-4ED7-841E-3C7F1EC4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36E58-12FC-43F5-9BE7-5F2C02BC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29095-6CFF-4A95-91C5-DF5574FC7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B70E15-B694-4FE8-82A5-FDB61382D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75695-D97E-41F6-AEEA-51D17EA4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620D9-CDFF-4948-A640-6811628F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B84AB8-9600-4C53-AB70-8AAF0AF6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06D41-18D5-42D8-A197-06EC6802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C5BAA-CEAD-40F3-843A-1609B7D0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CF7B4-E8F5-4B13-BC2F-9C6AEE39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0A7BF1-40DC-46C8-85B3-232699CA0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0481BE-5410-4965-A3E1-3310ADEE4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FA9A1A-607B-4C3F-8214-E8A678F1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C3EFF2-0064-4DC4-B11B-80889EB3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9FAD44-376B-48DD-8519-2AE61516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43614-99D9-4E62-977F-5ED070C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1A3B3-04D7-491A-AB49-4B07A2C7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D7430E-84FB-4534-AC08-35F25573F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DBC81-279B-4F78-8CFD-31DA54E0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8734A-C78D-4EFF-B365-B9779931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DCE2C-21B8-4077-9021-E94A9BB4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8209C-D0D4-4683-A62B-EDCF72C0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4F417-38C7-4F40-B6DD-9FB8ED62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BEDAE-D44D-4481-9713-B28BC7B03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4315FF-F485-4D7F-B401-B55AD709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F82A8-C05E-4804-B72C-5EE058F6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524318-BD93-4C50-B269-B1473BD5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8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47" y="2004094"/>
            <a:ext cx="6553505" cy="41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1" y="1957269"/>
            <a:ext cx="5451578" cy="43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6B8F-AB53-4290-BB26-86389BE0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B40FC-62C9-4DA1-A18F-2E142042E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4" y="1401788"/>
            <a:ext cx="7636631" cy="50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58" y="1697210"/>
            <a:ext cx="5466084" cy="43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4613-5307-4114-8EAD-43F428C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7A235-0772-46BE-8892-F04AAF53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0" y="1541778"/>
            <a:ext cx="7574980" cy="5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5EC9E-AC9F-47B7-AAA9-189B0C0A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81C8B-B016-403E-A6A8-81B77059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41" y="1426264"/>
            <a:ext cx="7599917" cy="50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627510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합치기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" y="1548685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35" y="1451294"/>
            <a:ext cx="3393780" cy="52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Training, validation, test data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data : 1</a:t>
            </a:r>
            <a:r>
              <a:rPr lang="ko-KR" altLang="en-US" dirty="0"/>
              <a:t>월 </a:t>
            </a:r>
            <a:r>
              <a:rPr lang="en-US" altLang="ko-KR" dirty="0"/>
              <a:t>~ 7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Validation data : 8</a:t>
            </a:r>
            <a:r>
              <a:rPr lang="ko-KR" altLang="en-US" dirty="0"/>
              <a:t>월 </a:t>
            </a:r>
            <a:r>
              <a:rPr lang="en-US" altLang="ko-KR" dirty="0"/>
              <a:t>~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Test data : 10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model1, 2, 3, 4</a:t>
            </a:r>
            <a:r>
              <a:rPr lang="ko-KR" altLang="en-US" dirty="0"/>
              <a:t>로 분류 후 다시 </a:t>
            </a:r>
            <a:r>
              <a:rPr lang="en-US" altLang="ko-KR" dirty="0" err="1"/>
              <a:t>machineID</a:t>
            </a:r>
            <a:r>
              <a:rPr lang="ko-KR" altLang="en-US" dirty="0"/>
              <a:t>로 분류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model</a:t>
            </a:r>
            <a:r>
              <a:rPr lang="ko-KR" altLang="en-US" dirty="0"/>
              <a:t>마다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machin</a:t>
            </a:r>
            <a:r>
              <a:rPr lang="ko-KR" altLang="en-US" dirty="0"/>
              <a:t>을 이용해 결과를 출력</a:t>
            </a:r>
          </a:p>
        </p:txBody>
      </p:sp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 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" y="1910590"/>
            <a:ext cx="1988346" cy="132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1536656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1910590"/>
            <a:ext cx="1988346" cy="1325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1910590"/>
            <a:ext cx="1988345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811463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" y="4318132"/>
            <a:ext cx="1988347" cy="1325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4318133"/>
            <a:ext cx="1988346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478746" y="5970650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4318133"/>
            <a:ext cx="1988346" cy="1325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CBC970-0754-4424-8DCD-CE56077D1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4318132"/>
            <a:ext cx="1994016" cy="132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811463" y="597065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88" y="1937970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max_depth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/>
              <a:t>max_depth</a:t>
            </a:r>
            <a:r>
              <a:rPr lang="en-US" altLang="ko-KR" dirty="0"/>
              <a:t>=1)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58591" y="2598281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: 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C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58591" y="3602734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: 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4422521"/>
            <a:ext cx="907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: </a:t>
            </a: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=2,max_depth=5,random_state=1,n_jobs=-1) </a:t>
            </a:r>
            <a:r>
              <a:rPr lang="ko-KR" altLang="en-US" dirty="0"/>
              <a:t>로 학습</a:t>
            </a:r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21B43-4ACC-495A-9DB0-E0A24597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95" y="1700037"/>
            <a:ext cx="6438900" cy="48672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4786895" y="2357306"/>
            <a:ext cx="5992958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F78157-EB81-4836-870B-C560082B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31" y="1646517"/>
            <a:ext cx="6505575" cy="4848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4899731" y="2306972"/>
            <a:ext cx="5821399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153711-71E3-43EE-8F7B-0BB30CCE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95" y="1696558"/>
            <a:ext cx="6391275" cy="48672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5014195" y="2365695"/>
            <a:ext cx="5874715" cy="15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GradientBoosting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8EA667-72ED-411E-A8FD-16F0CA4A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1702546"/>
            <a:ext cx="6457950" cy="4857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895850" y="2332139"/>
            <a:ext cx="5825280" cy="176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정상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노랑색 </a:t>
            </a:r>
            <a:r>
              <a:rPr lang="en-US" altLang="ko-KR" dirty="0"/>
              <a:t>: </a:t>
            </a:r>
            <a:r>
              <a:rPr lang="ko-KR" altLang="en-US" dirty="0"/>
              <a:t>에러발생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빨강색 </a:t>
            </a:r>
            <a:r>
              <a:rPr lang="en-US" altLang="ko-KR" dirty="0"/>
              <a:t>: </a:t>
            </a:r>
            <a:r>
              <a:rPr lang="ko-KR" altLang="en-US" dirty="0"/>
              <a:t>고장발생예측시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Voltage,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고장 발생시간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발생시 빨강색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35" y="1755830"/>
            <a:ext cx="6945329" cy="45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B8214-E6AA-48D9-AFDD-520B74B6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Errors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88831-5B7B-4D04-8BEA-E94CB34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58036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509</Words>
  <Application>Microsoft Office PowerPoint</Application>
  <PresentationFormat>와이드스크린</PresentationFormat>
  <Paragraphs>94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Machines 데이터 정보 </vt:lpstr>
      <vt:lpstr>Machines 결측치</vt:lpstr>
      <vt:lpstr>Machines 모델 별 개수</vt:lpstr>
      <vt:lpstr>Telemetry 데이터 정보 </vt:lpstr>
      <vt:lpstr>Telemety 이상치, 결측치</vt:lpstr>
      <vt:lpstr>Telemety : machine1 센서 데이터</vt:lpstr>
      <vt:lpstr>Telemety : machine2 센서 데이터</vt:lpstr>
      <vt:lpstr>Errors 데이터 정보 </vt:lpstr>
      <vt:lpstr>Errors 결측치</vt:lpstr>
      <vt:lpstr>Error 타입 별 발생 횟수</vt:lpstr>
      <vt:lpstr>Failures 데이터 정보 </vt:lpstr>
      <vt:lpstr>Failures 결측치</vt:lpstr>
      <vt:lpstr>Machine별 고장 횟수</vt:lpstr>
      <vt:lpstr>Maint 데이터 정보 </vt:lpstr>
      <vt:lpstr>Maint 결측치</vt:lpstr>
      <vt:lpstr>Maint : Comp 별 교체 횟수</vt:lpstr>
      <vt:lpstr>Maint : machine 별 comp 교체 횟수</vt:lpstr>
      <vt:lpstr>데이터 합치기 : telemetry</vt:lpstr>
      <vt:lpstr>데이터 합치기 : errors</vt:lpstr>
      <vt:lpstr>데이터 합치기 : maint</vt:lpstr>
      <vt:lpstr>데이터 합치기 : machines</vt:lpstr>
      <vt:lpstr>데이터 합치기 : failures</vt:lpstr>
      <vt:lpstr>데이터 합치기 </vt:lpstr>
      <vt:lpstr>Features 데이터 정보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Training, validation, test data 분류</vt:lpstr>
      <vt:lpstr>Test data 모델별로 분류 후 machine별로 분류</vt:lpstr>
      <vt:lpstr>4개의 모델에 대해 learning_curve</vt:lpstr>
      <vt:lpstr>learning_curve 결과</vt:lpstr>
      <vt:lpstr>LogisticRegression 학습 및 평가</vt:lpstr>
      <vt:lpstr>LinearSVC 학습 및 평가</vt:lpstr>
      <vt:lpstr>RandomForest 학습 및 평가</vt:lpstr>
      <vt:lpstr>GradientBoosting 학습 및 평가</vt:lpstr>
      <vt:lpstr>UI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user</cp:lastModifiedBy>
  <cp:revision>49</cp:revision>
  <dcterms:created xsi:type="dcterms:W3CDTF">2019-12-06T04:49:18Z</dcterms:created>
  <dcterms:modified xsi:type="dcterms:W3CDTF">2019-12-07T10:09:02Z</dcterms:modified>
</cp:coreProperties>
</file>